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9985-1EEC-429E-BAE0-7A96B13C9C48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86CA-950B-4461-9C1D-C34E837C2B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9985-1EEC-429E-BAE0-7A96B13C9C48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86CA-950B-4461-9C1D-C34E837C2B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9985-1EEC-429E-BAE0-7A96B13C9C48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86CA-950B-4461-9C1D-C34E837C2B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9985-1EEC-429E-BAE0-7A96B13C9C48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86CA-950B-4461-9C1D-C34E837C2B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9985-1EEC-429E-BAE0-7A96B13C9C48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86CA-950B-4461-9C1D-C34E837C2B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9985-1EEC-429E-BAE0-7A96B13C9C48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86CA-950B-4461-9C1D-C34E837C2B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9985-1EEC-429E-BAE0-7A96B13C9C48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86CA-950B-4461-9C1D-C34E837C2B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9985-1EEC-429E-BAE0-7A96B13C9C48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86CA-950B-4461-9C1D-C34E837C2B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9985-1EEC-429E-BAE0-7A96B13C9C48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86CA-950B-4461-9C1D-C34E837C2B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9985-1EEC-429E-BAE0-7A96B13C9C48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86CA-950B-4461-9C1D-C34E837C2B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9985-1EEC-429E-BAE0-7A96B13C9C48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86CA-950B-4461-9C1D-C34E837C2B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09985-1EEC-429E-BAE0-7A96B13C9C48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586CA-950B-4461-9C1D-C34E837C2B4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8083374" cy="454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83768" y="476672"/>
            <a:ext cx="47413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Сайт для регистрации Электронного дневника</a:t>
            </a:r>
          </a:p>
          <a:p>
            <a:endParaRPr lang="ru-RU" dirty="0"/>
          </a:p>
          <a:p>
            <a:r>
              <a:rPr lang="en-US" sz="3600" b="1" u="sng" dirty="0" smtClean="0"/>
              <a:t>Uslugi.orenedu.ru</a:t>
            </a:r>
            <a:endParaRPr lang="ru-RU" sz="3600" b="1" u="sn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44893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5796136" y="2348880"/>
            <a:ext cx="576064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Логин и пароль от личного кабинета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3347864" y="3933056"/>
            <a:ext cx="576064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3563888" y="2204864"/>
            <a:ext cx="576064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7439" cy="514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5940152" y="2132856"/>
            <a:ext cx="576064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1432"/>
            <a:ext cx="9036496" cy="530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1619672" y="2348880"/>
            <a:ext cx="576064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Вносим данные об 1 родителе и ребенке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Нажимаем «подать заявление»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04615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3707904" y="5877272"/>
            <a:ext cx="576064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Администратор со своей страницы заходит и принимает заявление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627784" y="3429000"/>
            <a:ext cx="576064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1907704" y="2924944"/>
            <a:ext cx="576064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32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Логин и пароль от личного кабинета</vt:lpstr>
      <vt:lpstr>Слайд 4</vt:lpstr>
      <vt:lpstr>Слайд 5</vt:lpstr>
      <vt:lpstr>Вносим данные об 1 родителе и ребенке</vt:lpstr>
      <vt:lpstr>Нажимаем «подать заявление»</vt:lpstr>
      <vt:lpstr>Администратор со своей страницы заходит и принимает заявление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Методист ИТ</dc:creator>
  <cp:lastModifiedBy>Методист ИТ</cp:lastModifiedBy>
  <cp:revision>2</cp:revision>
  <dcterms:created xsi:type="dcterms:W3CDTF">2018-01-17T12:12:56Z</dcterms:created>
  <dcterms:modified xsi:type="dcterms:W3CDTF">2018-01-17T12:28:44Z</dcterms:modified>
</cp:coreProperties>
</file>